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6" r:id="rId21"/>
    <p:sldId id="287" r:id="rId22"/>
    <p:sldId id="288" r:id="rId23"/>
    <p:sldId id="274" r:id="rId2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0" autoAdjust="0"/>
    <p:restoredTop sz="94687" autoAdjust="0"/>
  </p:normalViewPr>
  <p:slideViewPr>
    <p:cSldViewPr snapToGrid="0" snapToObjects="1">
      <p:cViewPr>
        <p:scale>
          <a:sx n="66" d="100"/>
          <a:sy n="66" d="100"/>
        </p:scale>
        <p:origin x="31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06E4-74A9-8D3A-FC01-E2438934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5157D-DF18-5D0A-8CC1-456CB5F9B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63EFD-6E2C-B194-5586-B8B7190B1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B0FE-A3FF-46D1-2986-57DDA4DF5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63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FF2CD-113D-C3C3-D700-ADDEBD82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D5403-51F6-EE3B-8454-871F0FA9D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DF2F1-ADD9-DFF9-FE48-320B9B797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D2F-EFFC-E01C-C48A-72E09E466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 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 startAt="5"/>
            </a:pP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</a:t>
            </a:r>
            <a:r>
              <a:rPr lang="ko-KR" altLang="en-US" sz="3200" dirty="0" err="1">
                <a:solidFill>
                  <a:schemeClr val="bg1"/>
                </a:solidFill>
              </a:rPr>
              <a:t>거부되었습니다．다른</a:t>
            </a:r>
            <a:r>
              <a:rPr lang="ko-KR" altLang="en-US" sz="3200" dirty="0">
                <a:solidFill>
                  <a:schemeClr val="bg1"/>
                </a:solidFill>
              </a:rPr>
              <a:t> 수단을 선택해주세요．</a:t>
            </a:r>
            <a:r>
              <a:rPr lang="en-US" altLang="ko-KR" sz="3200" dirty="0">
                <a:solidFill>
                  <a:schemeClr val="bg1"/>
                </a:solidFill>
              </a:rPr>
              <a:t>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</a:t>
            </a:r>
            <a:r>
              <a:rPr lang="ko-KR" altLang="en-US" sz="3200" dirty="0" err="1">
                <a:solidFill>
                  <a:schemeClr val="bg1"/>
                </a:solidFill>
              </a:rPr>
              <a:t>시스템은＂네트워크</a:t>
            </a:r>
            <a:r>
              <a:rPr lang="ko-KR" altLang="en-US" sz="3200" dirty="0">
                <a:solidFill>
                  <a:schemeClr val="bg1"/>
                </a:solidFill>
              </a:rPr>
              <a:t>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8024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Ｍａｒｋｅｔ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Ｃｏｍｍｕｎｉｔｙ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Ｅｖｅｎｔ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Ｓｕｐｐｏｒｔ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Ａｂｏｕｔ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Ａｂｏｕｔ＞홈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　홈페이지　개발자들의　대한　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3789"/>
              </p:ext>
            </p:extLst>
          </p:nvPr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 err="1">
                <a:solidFill>
                  <a:schemeClr val="bg1"/>
                </a:solidFill>
                <a:latin typeface="+mn-ea"/>
              </a:rPr>
              <a:t>Ｄｅｓｃｒｉｐｔｉｏｎ</a:t>
            </a:r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１．로고를　클릭하면　홈　화면으로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２．Ｍａｒｋｅｔ로고를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Ｍａｒｋｅｔ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３．Ｃｏｍｍｕｎｉｔｙ로고를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Ｃｏｍｍｕｎｉｎｔｙ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４．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Ｅｖｅｎｔ로고를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Ｅｖｅｎｔ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５．Ａｂｏｕｔ로고를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Ａｂｏｕｔ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６．Ｓｕｐｐｏｒｔ로고를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Ｓｕｐｐｏｒｔ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400" b="1" u="sng" dirty="0" err="1">
                <a:solidFill>
                  <a:schemeClr val="bg1"/>
                </a:solidFill>
                <a:latin typeface="+mn-ea"/>
              </a:rPr>
              <a:t>Ｄｅｓｃｒｉｐｔｉｏｎ</a:t>
            </a:r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/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　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</a:t>
            </a: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１０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１１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DCE4FF-5018-738C-2F4C-30C05A162F65}"/>
              </a:ext>
            </a:extLst>
          </p:cNvPr>
          <p:cNvSpPr/>
          <p:nvPr/>
        </p:nvSpPr>
        <p:spPr>
          <a:xfrm>
            <a:off x="22750166" y="131808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１１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</a:t>
            </a:r>
            <a:r>
              <a:rPr lang="en-US" altLang="ko-KR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Histoty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１５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１６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12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１７～２０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B8F1-5FCB-3BB8-AB57-3C7BFAAB1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19C57B4-C205-F10E-A4A3-D7D399C5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DD4716D-C612-4289-BB45-7EC48ED0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E1251D-E453-DCDC-DB5A-62AC45E5A44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F75822-E479-5136-8CE1-238653C7D2C6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8CC09C5-CDB6-D618-F406-2ECBE1A42D6F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03B6C0-A4DE-3F22-EE0F-9447BB1B6F1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1CD9C-0820-7526-4B4E-278B849F282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９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1D9517-244E-A07C-47D4-E5BBD29A61E8}"/>
              </a:ext>
            </a:extLst>
          </p:cNvPr>
          <p:cNvGraphicFramePr>
            <a:graphicFrameLocks noGrp="1"/>
          </p:cNvGraphicFramePr>
          <p:nvPr/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28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FCC8-20FB-5EFA-1557-29C4D350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75E98CEB-36A5-A48F-B365-6EB87EC74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4ABDBBD8-1785-EED4-61AA-2A4FC8EB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C931299-A62C-1686-C6A0-05CBDB9C59F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B2B831-8825-C460-0A6C-4F0AAFA0F73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1A497-7109-9AD7-A694-A78715C2EA1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　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ＵＩ상세구조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A96883-CA89-FCAD-6564-87074F19249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4482E1-843D-6407-7957-DB86BE9AA32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DB8BFC-EC32-1B6C-3365-83C608180135}"/>
              </a:ext>
            </a:extLst>
          </p:cNvPr>
          <p:cNvGraphicFramePr>
            <a:graphicFrameLocks noGrp="1"/>
          </p:cNvGraphicFramePr>
          <p:nvPr/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55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221504"/>
            <a:ext cx="2195169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 err="1">
                <a:solidFill>
                  <a:schemeClr val="bg1"/>
                </a:solidFill>
              </a:rPr>
              <a:t>ＡＩ의</a:t>
            </a:r>
            <a:r>
              <a:rPr lang="ko-KR" altLang="en-US" sz="35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500" dirty="0">
                <a:solidFill>
                  <a:schemeClr val="bg1"/>
                </a:solidFill>
              </a:rPr>
              <a:t>, 1</a:t>
            </a:r>
            <a:r>
              <a:rPr lang="ko-KR" altLang="en-US" sz="35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프로젝트명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500" dirty="0">
                <a:solidFill>
                  <a:schemeClr val="bg1"/>
                </a:solidFill>
              </a:rPr>
              <a:t> </a:t>
            </a:r>
            <a:r>
              <a:rPr lang="ko-KR" altLang="en-US" sz="35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500" dirty="0">
                <a:solidFill>
                  <a:schemeClr val="bg1"/>
                </a:solidFill>
              </a:rPr>
              <a:t>“ </a:t>
            </a:r>
            <a:r>
              <a:rPr lang="ko-KR" altLang="en-US" sz="3500" dirty="0">
                <a:solidFill>
                  <a:schemeClr val="bg1"/>
                </a:solidFill>
              </a:rPr>
              <a:t>또는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항상 존재하는</a:t>
            </a:r>
            <a:r>
              <a:rPr lang="en-US" altLang="ko-KR" sz="3500" dirty="0">
                <a:solidFill>
                  <a:schemeClr val="bg1"/>
                </a:solidFill>
              </a:rPr>
              <a:t>＂</a:t>
            </a:r>
            <a:r>
              <a:rPr lang="ko-KR" altLang="en-US" sz="35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br>
              <a:rPr lang="en-US" altLang="ko-KR" sz="3500" dirty="0">
                <a:solidFill>
                  <a:schemeClr val="bg1"/>
                </a:solidFill>
              </a:rPr>
            </a:br>
            <a:r>
              <a:rPr lang="ko-KR" altLang="en-US" sz="3500" dirty="0">
                <a:solidFill>
                  <a:schemeClr val="bg1"/>
                </a:solidFill>
              </a:rPr>
              <a:t>이처럼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로 정했다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r>
              <a:rPr lang="ko-KR" altLang="en-US" sz="3500" dirty="0">
                <a:solidFill>
                  <a:schemeClr val="bg1"/>
                </a:solidFill>
              </a:rPr>
              <a:t>　　　</a:t>
            </a:r>
            <a:r>
              <a:rPr lang="ko-KR" altLang="en-US" sz="3600" dirty="0">
                <a:solidFill>
                  <a:schemeClr val="bg1"/>
                </a:solidFill>
              </a:rPr>
              <a:t>　　　　　　　 　　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8925188"/>
            <a:ext cx="219516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500" dirty="0" err="1">
                <a:solidFill>
                  <a:schemeClr val="bg1"/>
                </a:solidFill>
              </a:rPr>
              <a:t>맞추</a:t>
            </a:r>
            <a:r>
              <a:rPr lang="ko-KR" altLang="en-US" sz="35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95597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Wirter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유스케이스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_3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_4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75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 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 startAt="5"/>
            </a:pP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1514</Words>
  <Application>Microsoft Office PowerPoint</Application>
  <PresentationFormat>사용자 지정</PresentationFormat>
  <Paragraphs>525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맑은 고딕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Son bo geum</cp:lastModifiedBy>
  <cp:revision>43</cp:revision>
  <dcterms:created xsi:type="dcterms:W3CDTF">2025-07-10T04:24:41Z</dcterms:created>
  <dcterms:modified xsi:type="dcterms:W3CDTF">2025-07-13T13:10:08Z</dcterms:modified>
</cp:coreProperties>
</file>